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38" d="100"/>
          <a:sy n="38" d="100"/>
        </p:scale>
        <p:origin x="174" y="-102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image" Target="../media/image7.png"/><Relationship Id="rId17" Type="http://schemas.microsoft.com/office/2007/relationships/hdphoto" Target="../media/hdphoto7.wdp"/><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5" Type="http://schemas.microsoft.com/office/2007/relationships/hdphoto" Target="../media/hdphoto6.wdp"/><Relationship Id="rId10" Type="http://schemas.openxmlformats.org/officeDocument/2006/relationships/image" Target="../media/image6.png"/><Relationship Id="rId19" Type="http://schemas.microsoft.com/office/2007/relationships/hdphoto" Target="../media/hdphoto8.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036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102000"/>
                    </a14:imgEffect>
                  </a14:imgLayer>
                </a14:imgProps>
              </a:ext>
              <a:ext uri="{28A0092B-C50C-407E-A947-70E740481C1C}">
                <a14:useLocalDpi xmlns:a14="http://schemas.microsoft.com/office/drawing/2010/main" val="0"/>
              </a:ext>
            </a:extLst>
          </a:blip>
          <a:srcRect l="31428" t="4398" r="31429" b="3852"/>
          <a:stretch/>
        </p:blipFill>
        <p:spPr bwMode="auto">
          <a:xfrm>
            <a:off x="765683" y="20878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883" y="20892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397370"/>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This training process is outlined in Figure 2. The resulting model was then used to analyze incoming camera data to locate and identify any potential targets in the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the target tracking algorithm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(Fig.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5316200"/>
            <a:ext cx="12949918" cy="5032147"/>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center of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32541" y="12101571"/>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LED light ring to normalize the brightness of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6303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765682" y="30391940"/>
            <a:ext cx="11472038"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12">
            <a:extLst>
              <a:ext uri="{BEBA8EAE-BF5A-486C-A8C5-ECC9F3942E4B}">
                <a14:imgProps xmlns:a14="http://schemas.microsoft.com/office/drawing/2010/main">
                  <a14:imgLayer r:embed="rId13">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814615" y="14559385"/>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14">
            <a:extLst>
              <a:ext uri="{BEBA8EAE-BF5A-486C-A8C5-ECC9F3942E4B}">
                <a14:imgProps xmlns:a14="http://schemas.microsoft.com/office/drawing/2010/main">
                  <a14:imgLayer r:embed="rId15">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1775400" y="14554200"/>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6">
            <a:extLst>
              <a:ext uri="{BEBA8EAE-BF5A-486C-A8C5-ECC9F3942E4B}">
                <a14:imgProps xmlns:a14="http://schemas.microsoft.com/office/drawing/2010/main">
                  <a14:imgLayer r:embed="rId17">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1775402" y="17585058"/>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31794062" y="20624657"/>
            <a:ext cx="3994047" cy="707886"/>
          </a:xfrm>
          <a:prstGeom prst="rect">
            <a:avLst/>
          </a:prstGeom>
          <a:noFill/>
        </p:spPr>
        <p:txBody>
          <a:bodyPr wrap="square" rtlCol="0">
            <a:spAutoFit/>
          </a:bodyPr>
          <a:lstStyle/>
          <a:p>
            <a:pPr algn="ctr"/>
            <a:r>
              <a:rPr lang="en-US" sz="2000" dirty="0">
                <a:latin typeface="Univers-Black" pitchFamily="2" charset="0"/>
              </a:rPr>
              <a:t>Monster Juice Mango Loco (Fig. 5)</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5832660" y="20617891"/>
            <a:ext cx="3994047" cy="400110"/>
          </a:xfrm>
          <a:prstGeom prst="rect">
            <a:avLst/>
          </a:prstGeom>
          <a:noFill/>
        </p:spPr>
        <p:txBody>
          <a:bodyPr wrap="square" rtlCol="0">
            <a:spAutoFit/>
          </a:bodyPr>
          <a:lstStyle/>
          <a:p>
            <a:pPr algn="ctr"/>
            <a:r>
              <a:rPr lang="en-US" sz="2000" dirty="0">
                <a:latin typeface="Univers-Black" pitchFamily="2" charset="0"/>
              </a:rPr>
              <a:t>Arizona Green Tea (Fig. 6)</a:t>
            </a:r>
          </a:p>
        </p:txBody>
      </p:sp>
      <p:sp>
        <p:nvSpPr>
          <p:cNvPr id="38" name="TextBox 37">
            <a:extLst>
              <a:ext uri="{FF2B5EF4-FFF2-40B4-BE49-F238E27FC236}">
                <a16:creationId xmlns:a16="http://schemas.microsoft.com/office/drawing/2014/main" id="{D33A390F-44C8-47C0-BFBD-B5F86B41D04F}"/>
              </a:ext>
            </a:extLst>
          </p:cNvPr>
          <p:cNvSpPr txBox="1"/>
          <p:nvPr/>
        </p:nvSpPr>
        <p:spPr>
          <a:xfrm>
            <a:off x="31813112" y="17080468"/>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5826728" y="17065902"/>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2" name="Picture 11" descr="A sign on the side of a road&#10;&#10;Description automatically generated">
            <a:extLst>
              <a:ext uri="{FF2B5EF4-FFF2-40B4-BE49-F238E27FC236}">
                <a16:creationId xmlns:a16="http://schemas.microsoft.com/office/drawing/2014/main" id="{617183E3-7BDF-4E05-8FCB-40CBE58C4FBC}"/>
              </a:ext>
            </a:extLst>
          </p:cNvPr>
          <p:cNvPicPr>
            <a:picLocks noChangeAspect="1"/>
          </p:cNvPicPr>
          <p:nvPr/>
        </p:nvPicPr>
        <p:blipFill>
          <a:blip r:embed="rId18">
            <a:extLst>
              <a:ext uri="{BEBA8EAE-BF5A-486C-A8C5-ECC9F3942E4B}">
                <a14:imgProps xmlns:a14="http://schemas.microsoft.com/office/drawing/2010/main">
                  <a14:imgLayer r:embed="rId19">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5814615" y="17585058"/>
            <a:ext cx="4039215" cy="3029411"/>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4143</TotalTime>
  <Words>822</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80</cp:revision>
  <cp:lastPrinted>2005-05-04T14:31:29Z</cp:lastPrinted>
  <dcterms:created xsi:type="dcterms:W3CDTF">2016-12-19T17:37:43Z</dcterms:created>
  <dcterms:modified xsi:type="dcterms:W3CDTF">2019-04-29T02:57:41Z</dcterms:modified>
</cp:coreProperties>
</file>